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1" r:id="rId3"/>
    <p:sldId id="294" r:id="rId4"/>
    <p:sldId id="295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289" r:id="rId14"/>
    <p:sldId id="290" r:id="rId15"/>
    <p:sldId id="291" r:id="rId16"/>
    <p:sldId id="292" r:id="rId17"/>
    <p:sldId id="293" r:id="rId1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3" autoAdjust="0"/>
    <p:restoredTop sz="9466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3170249" cy="479975"/>
          </a:xfrm>
          <a:prstGeom prst="rect">
            <a:avLst/>
          </a:prstGeom>
        </p:spPr>
        <p:txBody>
          <a:bodyPr vert="horz" lIns="96438" tIns="48218" rIns="96438" bIns="482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15" y="5"/>
            <a:ext cx="3170249" cy="479975"/>
          </a:xfrm>
          <a:prstGeom prst="rect">
            <a:avLst/>
          </a:prstGeom>
        </p:spPr>
        <p:txBody>
          <a:bodyPr vert="horz" lIns="96438" tIns="48218" rIns="96438" bIns="482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12/27/2020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119528"/>
            <a:ext cx="3170249" cy="479975"/>
          </a:xfrm>
          <a:prstGeom prst="rect">
            <a:avLst/>
          </a:prstGeom>
        </p:spPr>
        <p:txBody>
          <a:bodyPr vert="horz" lIns="96438" tIns="48218" rIns="96438" bIns="482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Richard Lidh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15" y="9119528"/>
            <a:ext cx="3170249" cy="479975"/>
          </a:xfrm>
          <a:prstGeom prst="rect">
            <a:avLst/>
          </a:prstGeom>
        </p:spPr>
        <p:txBody>
          <a:bodyPr vert="horz" lIns="96438" tIns="48218" rIns="96438" bIns="4821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1F4B99A0-3EEC-41BC-86E0-C8C6FF4A76F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68679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3170238" cy="479425"/>
          </a:xfrm>
          <a:prstGeom prst="rect">
            <a:avLst/>
          </a:prstGeom>
        </p:spPr>
        <p:txBody>
          <a:bodyPr vert="horz" lIns="91402" tIns="45702" rIns="91402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4"/>
            <a:ext cx="3170238" cy="479425"/>
          </a:xfrm>
          <a:prstGeom prst="rect">
            <a:avLst/>
          </a:prstGeom>
        </p:spPr>
        <p:txBody>
          <a:bodyPr vert="horz" lIns="91402" tIns="45702" rIns="91402" bIns="45702" rtlCol="0"/>
          <a:lstStyle>
            <a:lvl1pPr algn="r">
              <a:defRPr sz="1200"/>
            </a:lvl1pPr>
          </a:lstStyle>
          <a:p>
            <a:r>
              <a:rPr lang="en-US"/>
              <a:t>12/27/2020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2" tIns="45702" rIns="91402" bIns="4570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9" y="4560892"/>
            <a:ext cx="5851525" cy="4319587"/>
          </a:xfrm>
          <a:prstGeom prst="rect">
            <a:avLst/>
          </a:prstGeom>
        </p:spPr>
        <p:txBody>
          <a:bodyPr vert="horz" lIns="91402" tIns="45702" rIns="91402" bIns="4570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120193"/>
            <a:ext cx="3170238" cy="479425"/>
          </a:xfrm>
          <a:prstGeom prst="rect">
            <a:avLst/>
          </a:prstGeom>
        </p:spPr>
        <p:txBody>
          <a:bodyPr vert="horz" lIns="91402" tIns="45702" rIns="91402" bIns="45702" rtlCol="0" anchor="b"/>
          <a:lstStyle>
            <a:lvl1pPr algn="l">
              <a:defRPr sz="1200"/>
            </a:lvl1pPr>
          </a:lstStyle>
          <a:p>
            <a:r>
              <a:rPr lang="en-US"/>
              <a:t>Richard Lidh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93"/>
            <a:ext cx="3170238" cy="479425"/>
          </a:xfrm>
          <a:prstGeom prst="rect">
            <a:avLst/>
          </a:prstGeom>
        </p:spPr>
        <p:txBody>
          <a:bodyPr vert="horz" lIns="91402" tIns="45702" rIns="91402" bIns="45702" rtlCol="0" anchor="b"/>
          <a:lstStyle>
            <a:lvl1pPr algn="r">
              <a:defRPr sz="1200"/>
            </a:lvl1pPr>
          </a:lstStyle>
          <a:p>
            <a:fld id="{602E8E96-11CC-4772-9953-A1AEB054C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962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3807053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1217452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24892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8722004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41290582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12592452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35102261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1379903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2890017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54933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1419958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3983374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2338276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40010757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15594254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8E96-11CC-4772-9953-A1AEB054CF53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12/27/2020 pm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3997397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F80B2-E15D-457C-A06B-69AA46E7F9FD}" type="datetimeFigureOut">
              <a:rPr lang="en-US"/>
              <a:pPr>
                <a:defRPr/>
              </a:pPr>
              <a:t>12/26/2020</a:t>
            </a:fld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0C177-8769-43B2-97B1-489262DCA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73AC4-E730-4060-8DEE-02BBC5DE6C44}" type="datetimeFigureOut">
              <a:rPr lang="en-US"/>
              <a:pPr>
                <a:defRPr/>
              </a:pPr>
              <a:t>12/26/2020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B4AE1-9D40-4F04-928E-2B7417A1A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29FB9-2475-4524-8BD6-CEF8C1F36867}" type="datetimeFigureOut">
              <a:rPr lang="en-US"/>
              <a:pPr>
                <a:defRPr/>
              </a:pPr>
              <a:t>12/26/2020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4B453-8BA8-4032-9A49-8EB9DAB19F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55795-D1D0-4AAB-9925-957248475320}" type="datetimeFigureOut">
              <a:rPr lang="en-US"/>
              <a:pPr>
                <a:defRPr/>
              </a:pPr>
              <a:t>12/26/2020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5612A-EA1A-4A11-B587-C36424629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DCA04-194E-46CF-965E-8BB90A92AA10}" type="datetimeFigureOut">
              <a:rPr lang="en-US"/>
              <a:pPr>
                <a:defRPr/>
              </a:pPr>
              <a:t>12/26/2020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1BC94-CE4B-421F-9FC5-423374056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4F0DE-2EF2-4919-AC68-E2D20B6D7215}" type="datetimeFigureOut">
              <a:rPr lang="en-US"/>
              <a:pPr>
                <a:defRPr/>
              </a:pPr>
              <a:t>12/26/2020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8FB30-1FAC-47FD-8818-9E8B8A91D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305CE-7F41-4A8F-A440-1073963ED9CA}" type="datetimeFigureOut">
              <a:rPr lang="en-US"/>
              <a:pPr>
                <a:defRPr/>
              </a:pPr>
              <a:t>12/26/2020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81E95-7D77-499A-956A-7CB484A61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FCD7C-92C3-4900-924C-FE7498252BC1}" type="datetimeFigureOut">
              <a:rPr lang="en-US"/>
              <a:pPr>
                <a:defRPr/>
              </a:pPr>
              <a:t>12/26/2020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F6360-C67A-4BE1-BC3C-8FE120FBA5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D319E-6842-40D9-959A-7739A070A97B}" type="datetimeFigureOut">
              <a:rPr lang="en-US"/>
              <a:pPr>
                <a:defRPr/>
              </a:pPr>
              <a:t>12/26/2020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6E6FD-DEEC-4885-9A72-1F983FF09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3CB2E-BC82-4217-8551-6EB117E1A4A9}" type="datetimeFigureOut">
              <a:rPr lang="en-US"/>
              <a:pPr>
                <a:defRPr/>
              </a:pPr>
              <a:t>12/26/2020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9CFCE-4F54-488C-B503-FCDB793877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3E540-7B60-4143-8D22-AF8A64C619D9}" type="datetimeFigureOut">
              <a:rPr lang="en-US"/>
              <a:pPr>
                <a:defRPr/>
              </a:pPr>
              <a:t>12/26/2020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3EBE4-A11C-4271-87C3-935BA99F2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E52D27-0033-490F-9DE0-D1DBD0AE7B29}" type="datetimeFigureOut">
              <a:rPr lang="en-US"/>
              <a:pPr>
                <a:defRPr/>
              </a:pPr>
              <a:t>12/26/2020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384593-7A10-4624-9312-A7655B332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89" r:id="rId2"/>
    <p:sldLayoutId id="2147483696" r:id="rId3"/>
    <p:sldLayoutId id="2147483690" r:id="rId4"/>
    <p:sldLayoutId id="2147483697" r:id="rId5"/>
    <p:sldLayoutId id="2147483691" r:id="rId6"/>
    <p:sldLayoutId id="2147483692" r:id="rId7"/>
    <p:sldLayoutId id="2147483698" r:id="rId8"/>
    <p:sldLayoutId id="2147483699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D2DA7A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FADA7A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124200"/>
            <a:ext cx="3838136" cy="800219"/>
          </a:xfr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dirty="0">
                <a:solidFill>
                  <a:schemeClr val="tx1"/>
                </a:solidFill>
              </a:rPr>
              <a:t>I Peter 1:3-10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1870501"/>
            <a:ext cx="708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sp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Heaven holds all to me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304800"/>
            <a:ext cx="7467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The Promise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1143001"/>
            <a:ext cx="8839200" cy="5638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Hebrews 4:8-11 – “give diligence to enter into that rest”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Revelation 14:13 – “rest from their labors”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Salvation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All of this is included in salvation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Acts 2:38 – “the remission of your sins”</a:t>
            </a:r>
          </a:p>
        </p:txBody>
      </p:sp>
    </p:spTree>
    <p:extLst>
      <p:ext uri="{BB962C8B-B14F-4D97-AF65-F5344CB8AC3E}">
        <p14:creationId xmlns:p14="http://schemas.microsoft.com/office/powerpoint/2010/main" val="89188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232202"/>
            <a:ext cx="7467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sp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conclusion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1143001"/>
            <a:ext cx="8839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life to come is what we need to: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Strive for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Hope for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Pray for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 Peter 1:3-10 – “reserved in heaven for you”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Heaven holds ALL</a:t>
            </a:r>
          </a:p>
        </p:txBody>
      </p:sp>
    </p:spTree>
    <p:extLst>
      <p:ext uri="{BB962C8B-B14F-4D97-AF65-F5344CB8AC3E}">
        <p14:creationId xmlns:p14="http://schemas.microsoft.com/office/powerpoint/2010/main" val="131841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4733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46304" y="156002"/>
            <a:ext cx="883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sp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“what must I do to be saved?”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1066800"/>
            <a:ext cx="8458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Hear the Word of God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Romans 10:1 – “But what saith it? The word is nigh thee, in thy mouth, and in thy heart: that is, the word of faith, which we preach”</a:t>
            </a:r>
          </a:p>
        </p:txBody>
      </p:sp>
    </p:spTree>
    <p:extLst>
      <p:ext uri="{BB962C8B-B14F-4D97-AF65-F5344CB8AC3E}">
        <p14:creationId xmlns:p14="http://schemas.microsoft.com/office/powerpoint/2010/main" val="3275862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10668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Believe in that Word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Romans 10:11 – “For the scripture saith, Whosoever believeth on him shall not be put to shame.”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46304" y="156002"/>
            <a:ext cx="883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sp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“what must I do to be saved?”</a:t>
            </a:r>
          </a:p>
        </p:txBody>
      </p:sp>
    </p:spTree>
    <p:extLst>
      <p:ext uri="{BB962C8B-B14F-4D97-AF65-F5344CB8AC3E}">
        <p14:creationId xmlns:p14="http://schemas.microsoft.com/office/powerpoint/2010/main" val="4381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1066800"/>
            <a:ext cx="8153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Repent of your sins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Acts 3:19 – “Repent ye therefore, and turn again, that your sins may be blotted out, that so there may come seasons of refreshing from the presence of the Lord”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46304" y="156002"/>
            <a:ext cx="883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sp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“what must I do to be saved?”</a:t>
            </a:r>
          </a:p>
        </p:txBody>
      </p:sp>
    </p:spTree>
    <p:extLst>
      <p:ext uri="{BB962C8B-B14F-4D97-AF65-F5344CB8AC3E}">
        <p14:creationId xmlns:p14="http://schemas.microsoft.com/office/powerpoint/2010/main" val="1917759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1066800"/>
            <a:ext cx="8305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Confess that Jesus is the Son of God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 John 4:15 – “Whosoever shall confess that Jesus is the Son of God, God abideth in him, and he in God.”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46304" y="156002"/>
            <a:ext cx="883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sp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“what must I do to be saved?”</a:t>
            </a:r>
          </a:p>
        </p:txBody>
      </p:sp>
    </p:spTree>
    <p:extLst>
      <p:ext uri="{BB962C8B-B14F-4D97-AF65-F5344CB8AC3E}">
        <p14:creationId xmlns:p14="http://schemas.microsoft.com/office/powerpoint/2010/main" val="682393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1066800"/>
            <a:ext cx="8305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Be immersed in water (baptized)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Acts 2:38 – “Repent ye, and be baptized every one of you in the name of Jesus Christ unto the remission of your sins; and ye shall receive the gift of the Holy Spirit.”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46304" y="156002"/>
            <a:ext cx="883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sp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“what must I do to be saved?”</a:t>
            </a:r>
          </a:p>
        </p:txBody>
      </p:sp>
    </p:spTree>
    <p:extLst>
      <p:ext uri="{BB962C8B-B14F-4D97-AF65-F5344CB8AC3E}">
        <p14:creationId xmlns:p14="http://schemas.microsoft.com/office/powerpoint/2010/main" val="481780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156002"/>
            <a:ext cx="40570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sp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219201"/>
            <a:ext cx="8534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Pandemic has us all on edge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Living with danger is not new to God’s people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God is still in charge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John 14:1 – “believe in God …”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Matthew 6:25-34 – “why are ye anxious …”</a:t>
            </a:r>
          </a:p>
        </p:txBody>
      </p:sp>
    </p:spTree>
    <p:extLst>
      <p:ext uri="{BB962C8B-B14F-4D97-AF65-F5344CB8AC3E}">
        <p14:creationId xmlns:p14="http://schemas.microsoft.com/office/powerpoint/2010/main" val="133390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156002"/>
            <a:ext cx="6477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sp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What is the problem?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219201"/>
            <a:ext cx="8534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We are mortal and physically minded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Job 14:1-2 – “of few days …”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James 4:13-15 – “ye are a vapor”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Jesus shows these fears are unfounded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Hebrews 2:10, 14-15 – “fear of death …”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John 14:1 – “believe also in me”</a:t>
            </a:r>
          </a:p>
        </p:txBody>
      </p:sp>
    </p:spTree>
    <p:extLst>
      <p:ext uri="{BB962C8B-B14F-4D97-AF65-F5344CB8AC3E}">
        <p14:creationId xmlns:p14="http://schemas.microsoft.com/office/powerpoint/2010/main" val="325542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76200" y="228600"/>
            <a:ext cx="899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4700" dirty="0">
                <a:solidFill>
                  <a:schemeClr val="tx1"/>
                </a:solidFill>
              </a:rPr>
              <a:t>Looking at life on God’s earth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219201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example of those before us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Abel, Enoch, Noah, Abraham, Sarah, Isaac, Jacob, Joseph, Moses, Rahab, Gideon, Barak, Samson, Jephthah, David, Samuel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Hebrews 11:13, 39-40 – “strangers and pilgrims …”</a:t>
            </a:r>
          </a:p>
        </p:txBody>
      </p:sp>
    </p:spTree>
    <p:extLst>
      <p:ext uri="{BB962C8B-B14F-4D97-AF65-F5344CB8AC3E}">
        <p14:creationId xmlns:p14="http://schemas.microsoft.com/office/powerpoint/2010/main" val="185071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1219201"/>
            <a:ext cx="8534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Our duty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Acknowledge we are sojourners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 Peter 1:13-19 – “pass the time of your sojourning …”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We have a better promise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 Peter 2:9-11 – “sojourners and pilgrims”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Ephesians 2:19 – “no more strangers and sojourners”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09A06A5-26DD-43CC-B3BF-FDB57808EFB9}"/>
              </a:ext>
            </a:extLst>
          </p:cNvPr>
          <p:cNvSpPr txBox="1">
            <a:spLocks/>
          </p:cNvSpPr>
          <p:nvPr/>
        </p:nvSpPr>
        <p:spPr bwMode="auto">
          <a:xfrm>
            <a:off x="76200" y="228600"/>
            <a:ext cx="899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4700" dirty="0">
                <a:solidFill>
                  <a:schemeClr val="tx1"/>
                </a:solidFill>
              </a:rPr>
              <a:t>Looking at life on God’s earth</a:t>
            </a:r>
          </a:p>
        </p:txBody>
      </p:sp>
    </p:spTree>
    <p:extLst>
      <p:ext uri="{BB962C8B-B14F-4D97-AF65-F5344CB8AC3E}">
        <p14:creationId xmlns:p14="http://schemas.microsoft.com/office/powerpoint/2010/main" val="186800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33546" y="346501"/>
            <a:ext cx="891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sp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Looking beyond this creation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1447799"/>
            <a:ext cx="8839200" cy="53340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example of those before us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Hebrews 11:14, 16 – “they desire a better country”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Philippians 1:21-23 – “having the desire to depart and be with Christ”</a:t>
            </a:r>
          </a:p>
        </p:txBody>
      </p:sp>
    </p:spTree>
    <p:extLst>
      <p:ext uri="{BB962C8B-B14F-4D97-AF65-F5344CB8AC3E}">
        <p14:creationId xmlns:p14="http://schemas.microsoft.com/office/powerpoint/2010/main" val="309572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143001"/>
            <a:ext cx="8839200" cy="5638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Our duty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Hebrews 13:12-15 – “we seek after the city …”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II Peter 3:10-13 – “looking for and earnestly desiring …”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2439B5B-37A3-4E8D-851D-F40ECBCECFB1}"/>
              </a:ext>
            </a:extLst>
          </p:cNvPr>
          <p:cNvSpPr txBox="1">
            <a:spLocks/>
          </p:cNvSpPr>
          <p:nvPr/>
        </p:nvSpPr>
        <p:spPr bwMode="auto">
          <a:xfrm>
            <a:off x="133546" y="346501"/>
            <a:ext cx="891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sp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Looking beyond this creation</a:t>
            </a:r>
          </a:p>
        </p:txBody>
      </p:sp>
    </p:spTree>
    <p:extLst>
      <p:ext uri="{BB962C8B-B14F-4D97-AF65-F5344CB8AC3E}">
        <p14:creationId xmlns:p14="http://schemas.microsoft.com/office/powerpoint/2010/main" val="389623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304800"/>
            <a:ext cx="7467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The promise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1143001"/>
            <a:ext cx="8839200" cy="5638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Hebrews 10:36-39 – “ye may receive the promise”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new kingdom and city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Matthew 25:31-34 – “the kingdom prepared for you …”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Hebrews 11:16 – “he hath prepared for them a city”</a:t>
            </a:r>
          </a:p>
        </p:txBody>
      </p:sp>
    </p:spTree>
    <p:extLst>
      <p:ext uri="{BB962C8B-B14F-4D97-AF65-F5344CB8AC3E}">
        <p14:creationId xmlns:p14="http://schemas.microsoft.com/office/powerpoint/2010/main" val="42575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304800"/>
            <a:ext cx="7467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</a:rPr>
              <a:t>The promise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1143001"/>
            <a:ext cx="8839200" cy="5638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“A mansion, a robe, and a crown”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Heaven described in concepts we can understand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John 14:1-4 – “In my Father’s house are many mansions”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Revelation 6:11 – “to each one a white robe”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Revelation 2:10 – “I will give thee the crown of life”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CSB Greek Outline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75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</p:bldLst>
  </p:timing>
</p:sld>
</file>

<file path=ppt/theme/theme1.xml><?xml version="1.0" encoding="utf-8"?>
<a:theme xmlns:a="http://schemas.openxmlformats.org/drawingml/2006/main" name="Technic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1576</TotalTime>
  <Words>739</Words>
  <Application>Microsoft Office PowerPoint</Application>
  <PresentationFormat>On-screen Show (4:3)</PresentationFormat>
  <Paragraphs>123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Franklin Gothic Book</vt:lpstr>
      <vt:lpstr>PCSB Greek Outline</vt:lpstr>
      <vt:lpstr>Wingdings 2</vt:lpstr>
      <vt:lpstr>Technic</vt:lpstr>
      <vt:lpstr>I Peter 1:3-10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Heaven Holds All To Me</dc:title>
  <dc:creator>Richard D. Lidh</dc:creator>
  <cp:lastModifiedBy>Richard Lidh</cp:lastModifiedBy>
  <cp:revision>98</cp:revision>
  <cp:lastPrinted>2020-12-26T22:14:09Z</cp:lastPrinted>
  <dcterms:created xsi:type="dcterms:W3CDTF">2010-04-01T22:54:47Z</dcterms:created>
  <dcterms:modified xsi:type="dcterms:W3CDTF">2020-12-26T22:14:10Z</dcterms:modified>
</cp:coreProperties>
</file>